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FB3224A-4EE0-4E9A-B774-EE1DFDF20536}" type="datetimeFigureOut">
              <a:rPr lang="en-US" smtClean="0"/>
              <a:pPr/>
              <a:t>1/14/2011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E7F266F-DBD7-48A0-B4D5-EB4BB8669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7F266F-DBD7-48A0-B4D5-EB4BB8669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7F266F-DBD7-48A0-B4D5-EB4BB8669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7F266F-DBD7-48A0-B4D5-EB4BB8669B03}"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E7F266F-DBD7-48A0-B4D5-EB4BB8669B0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E7F266F-DBD7-48A0-B4D5-EB4BB8669B03}"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E7F266F-DBD7-48A0-B4D5-EB4BB8669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E7F266F-DBD7-48A0-B4D5-EB4BB8669B03}"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FB3224A-4EE0-4E9A-B774-EE1DFDF20536}" type="datetimeFigureOut">
              <a:rPr lang="en-US" smtClean="0"/>
              <a:pPr/>
              <a:t>1/14/2011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3E7F266F-DBD7-48A0-B4D5-EB4BB8669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FB3224A-4EE0-4E9A-B774-EE1DFDF20536}" type="datetimeFigureOut">
              <a:rPr lang="en-US" smtClean="0"/>
              <a:pPr/>
              <a:t>1/14/2011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E7F266F-DBD7-48A0-B4D5-EB4BB8669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FB3224A-4EE0-4E9A-B774-EE1DFDF20536}" type="datetimeFigureOut">
              <a:rPr lang="en-US" smtClean="0"/>
              <a:pPr/>
              <a:t>1/14/2011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E7F266F-DBD7-48A0-B4D5-EB4BB8669B0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FB3224A-4EE0-4E9A-B774-EE1DFDF20536}" type="datetimeFigureOut">
              <a:rPr lang="en-US" smtClean="0"/>
              <a:pPr/>
              <a:t>1/14/2011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7F266F-DBD7-48A0-B4D5-EB4BB8669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5791200"/>
            <a:ext cx="5562600" cy="523220"/>
          </a:xfrm>
          <a:prstGeom prst="rect">
            <a:avLst/>
          </a:prstGeom>
          <a:noFill/>
        </p:spPr>
        <p:txBody>
          <a:bodyPr wrap="square" rtlCol="0">
            <a:spAutoFit/>
          </a:bodyPr>
          <a:lstStyle/>
          <a:p>
            <a:r>
              <a:rPr lang="en-US" sz="2800" dirty="0" err="1" smtClean="0"/>
              <a:t>Bellringer</a:t>
            </a:r>
            <a:r>
              <a:rPr lang="en-US" sz="2800" smtClean="0"/>
              <a:t> </a:t>
            </a:r>
            <a:r>
              <a:rPr lang="en-US" sz="2800" smtClean="0"/>
              <a:t>1/14/2011</a:t>
            </a:r>
            <a:endParaRPr lang="en-US" sz="2800" dirty="0"/>
          </a:p>
        </p:txBody>
      </p:sp>
      <p:sp>
        <p:nvSpPr>
          <p:cNvPr id="5" name="Rectangle 4"/>
          <p:cNvSpPr/>
          <p:nvPr/>
        </p:nvSpPr>
        <p:spPr>
          <a:xfrm>
            <a:off x="914400" y="152400"/>
            <a:ext cx="7217040" cy="923330"/>
          </a:xfrm>
          <a:prstGeom prst="rect">
            <a:avLst/>
          </a:prstGeom>
        </p:spPr>
        <p:style>
          <a:lnRef idx="0">
            <a:schemeClr val="accent3"/>
          </a:lnRef>
          <a:fillRef idx="3">
            <a:schemeClr val="accent3"/>
          </a:fillRef>
          <a:effectRef idx="3">
            <a:schemeClr val="accent3"/>
          </a:effectRef>
          <a:fontRef idx="minor">
            <a:schemeClr val="lt1"/>
          </a:fontRef>
        </p:style>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Calling All Explorers!</a:t>
            </a:r>
            <a:endParaRPr lang="en-US" sz="5400" b="1" cap="none" spc="0" dirty="0">
              <a:ln/>
              <a:solidFill>
                <a:schemeClr val="accent3"/>
              </a:solidFill>
              <a:effectLst/>
            </a:endParaRPr>
          </a:p>
        </p:txBody>
      </p:sp>
      <p:sp>
        <p:nvSpPr>
          <p:cNvPr id="6" name="TextBox 5"/>
          <p:cNvSpPr txBox="1"/>
          <p:nvPr/>
        </p:nvSpPr>
        <p:spPr>
          <a:xfrm>
            <a:off x="381000" y="1143000"/>
            <a:ext cx="8305800" cy="4247317"/>
          </a:xfrm>
          <a:prstGeom prst="rect">
            <a:avLst/>
          </a:prstGeom>
          <a:noFill/>
        </p:spPr>
        <p:txBody>
          <a:bodyPr wrap="square" rtlCol="0">
            <a:spAutoFit/>
          </a:bodyPr>
          <a:lstStyle/>
          <a:p>
            <a:pPr algn="ctr"/>
            <a:r>
              <a:rPr lang="en-US" dirty="0" smtClean="0"/>
              <a:t>Answer the following questions using this scenario…</a:t>
            </a:r>
          </a:p>
          <a:p>
            <a:pPr algn="ctr"/>
            <a:r>
              <a:rPr lang="en-US" dirty="0" smtClean="0"/>
              <a:t>Imagine that  you are a maritime recruiter working for King John II of Portugal during the Age of Exploration.  Your job is to attract as many candidates to sail for Portugal as possible.</a:t>
            </a:r>
          </a:p>
          <a:p>
            <a:pPr algn="ctr"/>
            <a:endParaRPr lang="en-US" dirty="0" smtClean="0"/>
          </a:p>
          <a:p>
            <a:pPr marL="342900" indent="-342900">
              <a:buFont typeface="+mj-lt"/>
              <a:buAutoNum type="arabicPeriod"/>
            </a:pPr>
            <a:r>
              <a:rPr lang="en-US" dirty="0" smtClean="0"/>
              <a:t>What characteristics might make a person a good explorer?</a:t>
            </a:r>
          </a:p>
          <a:p>
            <a:pPr marL="800100" lvl="1" indent="-342900">
              <a:buFont typeface="Arial" pitchFamily="34" charset="0"/>
              <a:buChar char="•"/>
            </a:pPr>
            <a:r>
              <a:rPr lang="en-US" dirty="0" smtClean="0"/>
              <a:t>Personality – </a:t>
            </a:r>
          </a:p>
          <a:p>
            <a:pPr marL="800100" lvl="1" indent="-342900">
              <a:buFont typeface="Arial" pitchFamily="34" charset="0"/>
              <a:buChar char="•"/>
            </a:pPr>
            <a:r>
              <a:rPr lang="en-US" dirty="0" smtClean="0"/>
              <a:t>Education – </a:t>
            </a:r>
          </a:p>
          <a:p>
            <a:pPr marL="800100" lvl="1" indent="-342900">
              <a:buFont typeface="Arial" pitchFamily="34" charset="0"/>
              <a:buChar char="•"/>
            </a:pPr>
            <a:r>
              <a:rPr lang="en-US" dirty="0" smtClean="0"/>
              <a:t>Background – </a:t>
            </a:r>
          </a:p>
          <a:p>
            <a:pPr marL="800100" lvl="1" indent="-342900">
              <a:buFont typeface="Arial" pitchFamily="34" charset="0"/>
              <a:buChar char="•"/>
            </a:pPr>
            <a:r>
              <a:rPr lang="en-US" dirty="0" smtClean="0"/>
              <a:t>Special skills – </a:t>
            </a:r>
          </a:p>
          <a:p>
            <a:pPr marL="342900" indent="-342900">
              <a:buFont typeface="+mj-lt"/>
              <a:buAutoNum type="arabicPeriod"/>
            </a:pPr>
            <a:r>
              <a:rPr lang="en-US" dirty="0" smtClean="0"/>
              <a:t>Write a job description for the positions you are trying to fill for the King.  Your description should mention the risks involved in the profession, as well as any compensation (salary, bonuses, etc.) a person would receive.</a:t>
            </a:r>
          </a:p>
          <a:p>
            <a:pPr marL="342900" indent="-342900">
              <a:buFont typeface="+mj-lt"/>
              <a:buAutoNum type="arabicPeriod"/>
            </a:pP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4953000" y="4343400"/>
            <a:ext cx="2052637" cy="263523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TotalTime>
  <Words>112</Words>
  <Application>Microsoft Office PowerPoint</Application>
  <PresentationFormat>On-screen Show (4:3)</PresentationFormat>
  <Paragraphs>11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Concourse</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cp:revision>
  <dcterms:created xsi:type="dcterms:W3CDTF">2010-01-04T21:20:19Z</dcterms:created>
  <dcterms:modified xsi:type="dcterms:W3CDTF">2011-01-14T16:34:35Z</dcterms:modified>
</cp:coreProperties>
</file>